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90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ED68-9FFF-47AF-9F91-C2D530324A12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8BCA-FFA0-4C48-81C6-26C1E3DE2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ED68-9FFF-47AF-9F91-C2D530324A12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8BCA-FFA0-4C48-81C6-26C1E3DE2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4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ED68-9FFF-47AF-9F91-C2D530324A12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8BCA-FFA0-4C48-81C6-26C1E3DE2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7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ED68-9FFF-47AF-9F91-C2D530324A12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8BCA-FFA0-4C48-81C6-26C1E3DE2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8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ED68-9FFF-47AF-9F91-C2D530324A12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8BCA-FFA0-4C48-81C6-26C1E3DE2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6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ED68-9FFF-47AF-9F91-C2D530324A12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8BCA-FFA0-4C48-81C6-26C1E3DE2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8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ED68-9FFF-47AF-9F91-C2D530324A12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8BCA-FFA0-4C48-81C6-26C1E3DE2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6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ED68-9FFF-47AF-9F91-C2D530324A12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8BCA-FFA0-4C48-81C6-26C1E3DE2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ED68-9FFF-47AF-9F91-C2D530324A12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8BCA-FFA0-4C48-81C6-26C1E3DE2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8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ED68-9FFF-47AF-9F91-C2D530324A12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8BCA-FFA0-4C48-81C6-26C1E3DE2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4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ED68-9FFF-47AF-9F91-C2D530324A12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8BCA-FFA0-4C48-81C6-26C1E3DE2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3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1ED68-9FFF-47AF-9F91-C2D530324A12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B8BCA-FFA0-4C48-81C6-26C1E3DE2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6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5587" y="1013786"/>
            <a:ext cx="70728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Section </a:t>
            </a:r>
            <a:r>
              <a:rPr lang="en-US" sz="6000" b="1" dirty="0" smtClean="0">
                <a:solidFill>
                  <a:prstClr val="black"/>
                </a:solidFill>
                <a:latin typeface="Calibri Light" panose="020F0302020204030204"/>
              </a:rPr>
              <a:t>4.1  </a:t>
            </a: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6000" b="1" dirty="0" smtClean="0">
                <a:solidFill>
                  <a:prstClr val="black"/>
                </a:solidFill>
                <a:latin typeface="Calibri Light" panose="020F0302020204030204"/>
              </a:rPr>
              <a:t>Maximum and Minimum Values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4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" y="627561"/>
            <a:ext cx="7010400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43" y="4626156"/>
            <a:ext cx="6762750" cy="1123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218" y="1876833"/>
            <a:ext cx="29146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2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00" y="996450"/>
            <a:ext cx="6943725" cy="2200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163" y="3724956"/>
            <a:ext cx="2600325" cy="2543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627" y="3888650"/>
            <a:ext cx="27908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1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316" y="842962"/>
            <a:ext cx="67437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08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70" y="626881"/>
            <a:ext cx="6905625" cy="2695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219" y="3596503"/>
            <a:ext cx="2781300" cy="208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771" y="4196577"/>
            <a:ext cx="26765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7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13" y="659810"/>
            <a:ext cx="69151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03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75" y="445633"/>
            <a:ext cx="6372225" cy="828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75" y="1955619"/>
            <a:ext cx="68008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3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597" y="890180"/>
            <a:ext cx="2819400" cy="2952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696" y="4119155"/>
            <a:ext cx="67722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34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8" y="512717"/>
            <a:ext cx="6705600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765" y="1503317"/>
            <a:ext cx="2724150" cy="2305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908" y="3875042"/>
            <a:ext cx="68675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3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14" y="700224"/>
            <a:ext cx="68580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9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67" y="568796"/>
            <a:ext cx="8298180" cy="556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82" y="4380508"/>
            <a:ext cx="6991350" cy="1314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607" y="3260889"/>
            <a:ext cx="6743700" cy="923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5632" y="1088549"/>
            <a:ext cx="24669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9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13" y="2643324"/>
            <a:ext cx="6867525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963" y="134846"/>
            <a:ext cx="2838450" cy="2390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337" y="5067708"/>
            <a:ext cx="68484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584" y="339362"/>
            <a:ext cx="2762250" cy="2190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2986087"/>
            <a:ext cx="6877050" cy="885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46" y="4227603"/>
            <a:ext cx="7400925" cy="221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8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14" y="679676"/>
            <a:ext cx="6858000" cy="1057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939" y="2213746"/>
            <a:ext cx="26479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73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16" y="601299"/>
            <a:ext cx="6896100" cy="2886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417" y="3365726"/>
            <a:ext cx="22193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4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78" y="706074"/>
            <a:ext cx="6962775" cy="2066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759" y="2841035"/>
            <a:ext cx="29432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4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53" y="653279"/>
            <a:ext cx="6800850" cy="4314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941" y="5239974"/>
            <a:ext cx="10287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8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403" y="513262"/>
            <a:ext cx="69342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52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2</Words>
  <Application>Microsoft Office PowerPoint</Application>
  <PresentationFormat>On-screen Show (4:3)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Resident</dc:creator>
  <cp:lastModifiedBy>Resident</cp:lastModifiedBy>
  <cp:revision>18</cp:revision>
  <dcterms:created xsi:type="dcterms:W3CDTF">2019-08-07T16:24:53Z</dcterms:created>
  <dcterms:modified xsi:type="dcterms:W3CDTF">2019-08-07T17:08:57Z</dcterms:modified>
</cp:coreProperties>
</file>